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256" r:id="rId3"/>
    <p:sldId id="348" r:id="rId4"/>
    <p:sldId id="356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53" r:id="rId17"/>
    <p:sldId id="328" r:id="rId18"/>
    <p:sldId id="341" r:id="rId19"/>
    <p:sldId id="351" r:id="rId20"/>
    <p:sldId id="340" r:id="rId21"/>
    <p:sldId id="352" r:id="rId22"/>
    <p:sldId id="343" r:id="rId23"/>
    <p:sldId id="346" r:id="rId24"/>
    <p:sldId id="342" r:id="rId25"/>
    <p:sldId id="347" r:id="rId26"/>
    <p:sldId id="350" r:id="rId27"/>
    <p:sldId id="334" r:id="rId28"/>
    <p:sldId id="335" r:id="rId29"/>
    <p:sldId id="336" r:id="rId30"/>
    <p:sldId id="355" r:id="rId31"/>
    <p:sldId id="354" r:id="rId32"/>
    <p:sldId id="338" r:id="rId33"/>
    <p:sldId id="313" r:id="rId34"/>
    <p:sldId id="314" r:id="rId35"/>
    <p:sldId id="345" r:id="rId36"/>
    <p:sldId id="339" r:id="rId37"/>
    <p:sldId id="3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48"/>
            <p14:sldId id="356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53"/>
            <p14:sldId id="328"/>
            <p14:sldId id="341"/>
            <p14:sldId id="351"/>
            <p14:sldId id="340"/>
            <p14:sldId id="352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5"/>
            <p14:sldId id="354"/>
            <p14:sldId id="338"/>
          </p14:sldIdLst>
        </p14:section>
        <p14:section name="Hidden" id="{FCB711A0-DC27-4674-80F4-C1CB45E584A3}">
          <p14:sldIdLst>
            <p14:sldId id="313"/>
            <p14:sldId id="314"/>
            <p14:sldId id="345"/>
            <p14:sldId id="339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D69C0B"/>
    <a:srgbClr val="AEE2F0"/>
    <a:srgbClr val="D1EFF7"/>
    <a:srgbClr val="98DAEC"/>
    <a:srgbClr val="42B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6362" autoAdjust="0"/>
    <p:restoredTop sz="65805" autoAdjust="0"/>
  </p:normalViewPr>
  <p:slideViewPr>
    <p:cSldViewPr snapToGrid="0">
      <p:cViewPr varScale="1">
        <p:scale>
          <a:sx n="75" d="100"/>
          <a:sy n="75" d="100"/>
        </p:scale>
        <p:origin x="1872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20/05/2020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370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53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</a:t>
            </a:r>
            <a:r>
              <a:rPr lang="en-GB"/>
              <a:t>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7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20.png"/><Relationship Id="rId5" Type="http://schemas.openxmlformats.org/officeDocument/2006/relationships/image" Target="../media/image44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43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51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11" Type="http://schemas.openxmlformats.org/officeDocument/2006/relationships/image" Target="../media/image640.png"/><Relationship Id="rId5" Type="http://schemas.openxmlformats.org/officeDocument/2006/relationships/image" Target="../media/image49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Relationship Id="rId14" Type="http://schemas.openxmlformats.org/officeDocument/2006/relationships/image" Target="../media/image5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210.png"/><Relationship Id="rId7" Type="http://schemas.openxmlformats.org/officeDocument/2006/relationships/image" Target="../media/image58.png"/><Relationship Id="rId12" Type="http://schemas.openxmlformats.org/officeDocument/2006/relationships/image" Target="../media/image130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230.png"/><Relationship Id="rId10" Type="http://schemas.openxmlformats.org/officeDocument/2006/relationships/image" Target="../media/image61.png"/><Relationship Id="rId19" Type="http://schemas.openxmlformats.org/officeDocument/2006/relationships/image" Target="../media/image18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BE75-4890-4E9C-B99F-CDE75D2B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Introduced in the context of high-performance computing</a:t>
            </a:r>
            <a:r>
              <a:rPr lang="en-GB" baseline="30000" noProof="0" dirty="0"/>
              <a:t>[1]</a:t>
            </a:r>
          </a:p>
          <a:p>
            <a:r>
              <a:rPr lang="en-GB" noProof="0" dirty="0"/>
              <a:t>In real-time:</a:t>
            </a:r>
          </a:p>
          <a:p>
            <a:pPr lvl="1"/>
            <a:r>
              <a:rPr lang="en-GB" noProof="0" dirty="0"/>
              <a:t>We know that JLFP scheduler is not predictable/sustainable</a:t>
            </a:r>
            <a:r>
              <a:rPr lang="en-GB" baseline="30000" noProof="0" dirty="0"/>
              <a:t>[2]</a:t>
            </a:r>
          </a:p>
          <a:p>
            <a:pPr lvl="1"/>
            <a:r>
              <a:rPr lang="en-GB" noProof="0" dirty="0"/>
              <a:t>Most of the work is focused in fully-preemptive solutions:</a:t>
            </a:r>
          </a:p>
          <a:p>
            <a:pPr lvl="2"/>
            <a:r>
              <a:rPr lang="en-GB" noProof="0" dirty="0"/>
              <a:t>Optimal scheduler for rigid gang (DP-Fair)</a:t>
            </a:r>
            <a:r>
              <a:rPr lang="en-GB" baseline="30000" noProof="0" dirty="0"/>
              <a:t>[3]</a:t>
            </a:r>
          </a:p>
          <a:p>
            <a:pPr lvl="2"/>
            <a:r>
              <a:rPr lang="en-GB" noProof="0" dirty="0"/>
              <a:t>Moldable scheduler</a:t>
            </a:r>
            <a:r>
              <a:rPr lang="en-GB" baseline="30000" noProof="0" dirty="0"/>
              <a:t>[4]</a:t>
            </a:r>
          </a:p>
          <a:p>
            <a:pPr lvl="1"/>
            <a:r>
              <a:rPr lang="en-GB" noProof="0" dirty="0">
                <a:solidFill>
                  <a:schemeClr val="accent2">
                    <a:lumMod val="75000"/>
                  </a:schemeClr>
                </a:solidFill>
              </a:rPr>
              <a:t>Bundled scheduling</a:t>
            </a:r>
            <a:r>
              <a:rPr lang="en-GB" baseline="30000" noProof="0" dirty="0"/>
              <a:t>[5]</a:t>
            </a:r>
          </a:p>
          <a:p>
            <a:pPr lvl="2"/>
            <a:r>
              <a:rPr lang="en-GB" noProof="0" dirty="0"/>
              <a:t>Tasks with precedence constraints modelled as a succession of bundles</a:t>
            </a:r>
          </a:p>
          <a:p>
            <a:pPr lvl="2"/>
            <a:r>
              <a:rPr lang="en-GB" noProof="0" dirty="0"/>
              <a:t>Our limited-preemptive definition comes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70201" y="6509688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[2]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204139" y="6231435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</a:t>
            </a:r>
            <a:r>
              <a:rPr lang="en-150" dirty="0"/>
              <a:t>3</a:t>
            </a:r>
            <a:r>
              <a:rPr lang="en-GB" dirty="0"/>
              <a:t>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204139" y="6505185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8076" y="623022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[4]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19481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2" y="1597572"/>
            <a:ext cx="11208316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multiple rigid blocks with dependencies</a:t>
            </a:r>
          </a:p>
          <a:p>
            <a:r>
              <a:rPr lang="en-GB" noProof="0" dirty="0"/>
              <a:t>Limited-Preemptive tries to schedule these blocks in a moldable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4409090" y="567867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analysis for limited-preemptive moldable gang tasks with schedule abstraction graph</a:t>
            </a:r>
          </a:p>
          <a:p>
            <a:r>
              <a:rPr lang="en-GB" noProof="0" dirty="0"/>
              <a:t>Propose a new scheduling algorithm to improve the schedulability of limited-preemptive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Adaptation of JLFP scheduler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558241" y="2146427"/>
            <a:ext cx="2915192" cy="1395279"/>
            <a:chOff x="4543699" y="1910174"/>
            <a:chExt cx="2915192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543699" y="1910174"/>
              <a:ext cx="2915192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 (bug in code)</a:t>
            </a:r>
          </a:p>
          <a:p>
            <a:pPr lvl="1"/>
            <a:r>
              <a:rPr lang="en-GB" dirty="0"/>
              <a:t>The 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8246918" y="19020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8D78-1293-4C85-B9CB-98DD2232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plot here comparing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/>
          </a:p>
          <a:p>
            <a:r>
              <a:rPr lang="en-15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2414D-FCA4-430E-A634-7605D63A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when job is dispatched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244A1-FCE1-4545-9885-7BE4FD4BA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518715-9E1F-4E3C-8307-FAA63784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2230</Words>
  <Application>Microsoft Office PowerPoint</Application>
  <PresentationFormat>Widescreen</PresentationFormat>
  <Paragraphs>675</Paragraphs>
  <Slides>36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Scheduling analysis state of the art </vt:lpstr>
      <vt:lpstr>Schedule abstraction graph</vt:lpstr>
      <vt:lpstr>What is gang?</vt:lpstr>
      <vt:lpstr>Why gang?</vt:lpstr>
      <vt:lpstr>Why gang?</vt:lpstr>
      <vt:lpstr>Types of gang</vt:lpstr>
      <vt:lpstr>Types of gang</vt:lpstr>
      <vt:lpstr>Types of gang</vt:lpstr>
      <vt:lpstr>Previous work</vt:lpstr>
      <vt:lpstr>Summarizing</vt:lpstr>
      <vt:lpstr>Summarizing</vt:lpstr>
      <vt:lpstr>Our work</vt:lpstr>
      <vt:lpstr>Project goals</vt:lpstr>
      <vt:lpstr>SAG for gang tasks</vt:lpstr>
      <vt:lpstr>Adaptation of JLFP scheduler for gang tasks</vt:lpstr>
      <vt:lpstr>SAG analysis changes for gang</vt:lpstr>
      <vt:lpstr>SAG evaluation</vt:lpstr>
      <vt:lpstr>Primary results</vt:lpstr>
      <vt:lpstr>Issues identified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New Scheduler</vt:lpstr>
      <vt:lpstr>Testing new scheduler </vt:lpstr>
      <vt:lpstr>Results JLFP vs new scheduler</vt:lpstr>
      <vt:lpstr>Conclusions</vt:lpstr>
      <vt:lpstr>Scheduling Analysis </vt:lpstr>
      <vt:lpstr>How does SAG work?</vt:lpstr>
      <vt:lpstr>Results method</vt:lpstr>
      <vt:lpstr>Why these results?</vt:lpstr>
      <vt:lpstr>Difficulties related to SAG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45</cp:revision>
  <dcterms:created xsi:type="dcterms:W3CDTF">2020-05-19T11:12:13Z</dcterms:created>
  <dcterms:modified xsi:type="dcterms:W3CDTF">2020-05-20T14:15:29Z</dcterms:modified>
</cp:coreProperties>
</file>